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3BAE0FC-3078-4C81-9EA6-33B45353DF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EF6-032F-4926-B84A-0994676B4230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7452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E0FC-3078-4C81-9EA6-33B45353DF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EF6-032F-4926-B84A-0994676B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4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E0FC-3078-4C81-9EA6-33B45353DF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EF6-032F-4926-B84A-0994676B423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89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E0FC-3078-4C81-9EA6-33B45353DF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EF6-032F-4926-B84A-0994676B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9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E0FC-3078-4C81-9EA6-33B45353DF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EF6-032F-4926-B84A-0994676B423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193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E0FC-3078-4C81-9EA6-33B45353DF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EF6-032F-4926-B84A-0994676B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9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E0FC-3078-4C81-9EA6-33B45353DF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EF6-032F-4926-B84A-0994676B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5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E0FC-3078-4C81-9EA6-33B45353DF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EF6-032F-4926-B84A-0994676B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8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E0FC-3078-4C81-9EA6-33B45353DF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EF6-032F-4926-B84A-0994676B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E0FC-3078-4C81-9EA6-33B45353DF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EF6-032F-4926-B84A-0994676B4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2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E0FC-3078-4C81-9EA6-33B45353DF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CEF6-032F-4926-B84A-0994676B423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173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3BAE0FC-3078-4C81-9EA6-33B45353DF45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B9CEF6-032F-4926-B84A-0994676B423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779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ed.uiuc.edu/ebecker/grammarquiz/1b.htm" TargetMode="External"/><Relationship Id="rId2" Type="http://schemas.openxmlformats.org/officeDocument/2006/relationships/hyperlink" Target="http://students.ed.uiuc.edu/ebecker/grammarquiz/1a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udents.ed.uiuc.edu/ebecker/grammarquiz/1d.htm" TargetMode="External"/><Relationship Id="rId4" Type="http://schemas.openxmlformats.org/officeDocument/2006/relationships/hyperlink" Target="http://students.ed.uiuc.edu/ebecker/grammarquiz/1c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ed.uiuc.edu/ebecker/grammarquiz/2b.htm" TargetMode="External"/><Relationship Id="rId2" Type="http://schemas.openxmlformats.org/officeDocument/2006/relationships/hyperlink" Target="http://students.ed.uiuc.edu/ebecker/grammarquiz/2a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udents.ed.uiuc.edu/ebecker/grammarquiz/2d.htm" TargetMode="External"/><Relationship Id="rId4" Type="http://schemas.openxmlformats.org/officeDocument/2006/relationships/hyperlink" Target="http://students.ed.uiuc.edu/ebecker/grammarquiz/2c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ed.uiuc.edu/ebecker/grammarquiz/3b.htm" TargetMode="External"/><Relationship Id="rId2" Type="http://schemas.openxmlformats.org/officeDocument/2006/relationships/hyperlink" Target="http://students.ed.uiuc.edu/ebecker/grammarquiz/3a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udents.ed.uiuc.edu/ebecker/grammarquiz/3c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ed.uiuc.edu/ebecker/grammarquiz/4b.htm" TargetMode="External"/><Relationship Id="rId2" Type="http://schemas.openxmlformats.org/officeDocument/2006/relationships/hyperlink" Target="http://students.ed.uiuc.edu/ebecker/grammarquiz/4a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udents.ed.uiuc.edu/ebecker/grammarquiz/4d.htm" TargetMode="External"/><Relationship Id="rId4" Type="http://schemas.openxmlformats.org/officeDocument/2006/relationships/hyperlink" Target="http://students.ed.uiuc.edu/ebecker/grammarquiz/4c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ed.uiuc.edu/ebecker/grammarquiz/5b.htm" TargetMode="External"/><Relationship Id="rId2" Type="http://schemas.openxmlformats.org/officeDocument/2006/relationships/hyperlink" Target="http://students.ed.uiuc.edu/ebecker/grammarquiz/5a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ed.uiuc.edu/ebecker/grammarquiz/6b.htm" TargetMode="External"/><Relationship Id="rId2" Type="http://schemas.openxmlformats.org/officeDocument/2006/relationships/hyperlink" Target="http://students.ed.uiuc.edu/ebecker/grammarquiz/6a.ht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00027" y="1992912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1) Which sentence is correct?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 </a:t>
            </a:r>
            <a:r>
              <a:rPr lang="en-US" sz="28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Everyone must carry their own bags at the airport.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B.  The woman finished his lunch. 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C.  The football team celebrated its victory.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D.  Every mother loves their child.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76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12203" y="1348353"/>
            <a:ext cx="64317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2)The sentence, "One of the dogs is missing their collar" is incorrect because the pronoun and antecedent do not agree in: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A.  Number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B.  Person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C.  Gender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D.  Case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6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3681" y="1115878"/>
            <a:ext cx="62303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could you correct the following sentence?  </a:t>
            </a:r>
            <a:r>
              <a:rPr lang="en-US" sz="24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When someone tells a lie, their nose grows bigger.  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Note: there is more than one correct answer.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A.  When people tell lies, their noses grow bigger.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B.  When someone tells a lie, his or her nose grows bigger. 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C.  When someone tells a lie, your nose grows bigger.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0022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4197" y="1689315"/>
            <a:ext cx="636980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Which of the following pairs models correct pronoun-antecedent agreement?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A.  nobody &amp; their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B.  the man &amp; her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C.  doctors &amp; their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D.  you &amp; his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97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1688" y="1797803"/>
            <a:ext cx="62923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 True or false - The following statement models correct pronoun-antecedent agreement: </a:t>
            </a:r>
            <a:r>
              <a:rPr lang="en-US" sz="28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Lisa and Amy must finish their homework.  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A.  True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B.  False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70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9214" y="1487837"/>
            <a:ext cx="652478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6.True or false - The following statement models correct pronoun-antecedent agreement: </a:t>
            </a:r>
            <a:r>
              <a:rPr lang="en-US" sz="28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Either Brian or Bill must drive their car to the game.  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A.  True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u="none" strike="noStrike" dirty="0" smtClean="0">
                <a:solidFill>
                  <a:srgbClr val="66FF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B.  False 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814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116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Times New Roman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Fleming, Kathleen</dc:creator>
  <cp:lastModifiedBy>Fleming, Kathleen</cp:lastModifiedBy>
  <cp:revision>1</cp:revision>
  <dcterms:created xsi:type="dcterms:W3CDTF">2014-11-17T21:48:20Z</dcterms:created>
  <dcterms:modified xsi:type="dcterms:W3CDTF">2014-11-17T21:55:03Z</dcterms:modified>
</cp:coreProperties>
</file>